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01"/>
    <p:restoredTop sz="95033" autoAdjust="0"/>
  </p:normalViewPr>
  <p:slideViewPr>
    <p:cSldViewPr snapToGrid="0" snapToObjects="1">
      <p:cViewPr varScale="1">
        <p:scale>
          <a:sx n="79" d="100"/>
          <a:sy n="79" d="100"/>
        </p:scale>
        <p:origin x="979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D7397C-A8C2-4CF7-8EA5-5F494AD82AE2}" type="doc">
      <dgm:prSet loTypeId="urn:microsoft.com/office/officeart/2005/8/layout/bProcess3" loCatId="process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s-CL"/>
        </a:p>
      </dgm:t>
    </dgm:pt>
    <dgm:pt modelId="{B6096C5A-34F9-40A5-BFD8-50DF0207938C}">
      <dgm:prSet phldrT="[Texto]"/>
      <dgm:spPr/>
      <dgm:t>
        <a:bodyPr/>
        <a:lstStyle/>
        <a:p>
          <a:r>
            <a:rPr lang="en-US" noProof="0" dirty="0"/>
            <a:t>Preparing the request </a:t>
          </a:r>
        </a:p>
        <a:p>
          <a:r>
            <a:rPr lang="en-US" noProof="0" dirty="0"/>
            <a:t>(URL, headers, parameters)</a:t>
          </a:r>
        </a:p>
      </dgm:t>
    </dgm:pt>
    <dgm:pt modelId="{4055C82E-C4A0-4C2F-8B20-E389CB966866}" type="parTrans" cxnId="{677C018A-DC56-4670-95C2-9BF0031C4AD1}">
      <dgm:prSet/>
      <dgm:spPr/>
      <dgm:t>
        <a:bodyPr/>
        <a:lstStyle/>
        <a:p>
          <a:endParaRPr lang="es-CL"/>
        </a:p>
      </dgm:t>
    </dgm:pt>
    <dgm:pt modelId="{27CD8A3C-45BA-4F14-A9FF-2C9B19552DAB}" type="sibTrans" cxnId="{677C018A-DC56-4670-95C2-9BF0031C4AD1}">
      <dgm:prSet/>
      <dgm:spPr/>
      <dgm:t>
        <a:bodyPr/>
        <a:lstStyle/>
        <a:p>
          <a:endParaRPr lang="en-US" noProof="0" dirty="0"/>
        </a:p>
      </dgm:t>
    </dgm:pt>
    <dgm:pt modelId="{FBE6EF68-97D3-4308-AC4C-44A16A429B41}">
      <dgm:prSet phldrT="[Texto]"/>
      <dgm:spPr/>
      <dgm:t>
        <a:bodyPr/>
        <a:lstStyle/>
        <a:p>
          <a:r>
            <a:rPr lang="en-US" noProof="0" dirty="0"/>
            <a:t>Send the request (With </a:t>
          </a:r>
          <a:r>
            <a:rPr lang="en-US" noProof="0" dirty="0" err="1"/>
            <a:t>requests.get</a:t>
          </a:r>
          <a:r>
            <a:rPr lang="en-US" noProof="0" dirty="0"/>
            <a:t>/post)</a:t>
          </a:r>
        </a:p>
      </dgm:t>
    </dgm:pt>
    <dgm:pt modelId="{14747604-F253-4E87-BB7A-BDB145EEFED8}" type="parTrans" cxnId="{C41B6EAD-F9D6-45FA-ACBE-0D3B792C382A}">
      <dgm:prSet/>
      <dgm:spPr/>
      <dgm:t>
        <a:bodyPr/>
        <a:lstStyle/>
        <a:p>
          <a:endParaRPr lang="es-CL"/>
        </a:p>
      </dgm:t>
    </dgm:pt>
    <dgm:pt modelId="{B44F3EB8-DD9A-428E-9012-A727C75A70C5}" type="sibTrans" cxnId="{C41B6EAD-F9D6-45FA-ACBE-0D3B792C382A}">
      <dgm:prSet/>
      <dgm:spPr/>
      <dgm:t>
        <a:bodyPr/>
        <a:lstStyle/>
        <a:p>
          <a:endParaRPr lang="en-US" noProof="0" dirty="0"/>
        </a:p>
      </dgm:t>
    </dgm:pt>
    <dgm:pt modelId="{E24DE5A8-1A00-4988-ACDE-02E9D8BF6033}">
      <dgm:prSet phldrT="[Texto]"/>
      <dgm:spPr/>
      <dgm:t>
        <a:bodyPr/>
        <a:lstStyle/>
        <a:p>
          <a:r>
            <a:rPr lang="en-US" noProof="0" dirty="0"/>
            <a:t>Receive the Response</a:t>
          </a:r>
        </a:p>
      </dgm:t>
    </dgm:pt>
    <dgm:pt modelId="{5941986B-CF2C-4D81-88B6-B7CF3FDEA9E8}" type="parTrans" cxnId="{8C089CC4-BD15-482D-957C-D287781B9956}">
      <dgm:prSet/>
      <dgm:spPr/>
      <dgm:t>
        <a:bodyPr/>
        <a:lstStyle/>
        <a:p>
          <a:endParaRPr lang="es-CL"/>
        </a:p>
      </dgm:t>
    </dgm:pt>
    <dgm:pt modelId="{2C271E03-AA1B-4CFA-8107-2A714D155849}" type="sibTrans" cxnId="{8C089CC4-BD15-482D-957C-D287781B9956}">
      <dgm:prSet/>
      <dgm:spPr/>
      <dgm:t>
        <a:bodyPr/>
        <a:lstStyle/>
        <a:p>
          <a:endParaRPr lang="en-US" noProof="0" dirty="0"/>
        </a:p>
      </dgm:t>
    </dgm:pt>
    <dgm:pt modelId="{5B777A7F-27F0-4203-A019-32A2F7D6FD86}">
      <dgm:prSet phldrT="[Texto]"/>
      <dgm:spPr/>
      <dgm:t>
        <a:bodyPr/>
        <a:lstStyle/>
        <a:p>
          <a:r>
            <a:rPr lang="en-US" noProof="0" dirty="0"/>
            <a:t>Process the Response (JSON, errors, etc.)</a:t>
          </a:r>
        </a:p>
      </dgm:t>
    </dgm:pt>
    <dgm:pt modelId="{824D3D9F-F6CD-4AE9-92D7-74DE2D63DD8D}" type="parTrans" cxnId="{CC19EE82-0DD1-4504-89C9-D518DAEBB6ED}">
      <dgm:prSet/>
      <dgm:spPr/>
      <dgm:t>
        <a:bodyPr/>
        <a:lstStyle/>
        <a:p>
          <a:endParaRPr lang="es-CL"/>
        </a:p>
      </dgm:t>
    </dgm:pt>
    <dgm:pt modelId="{DC5323E8-16AC-40A0-813A-A10F6A6AD649}" type="sibTrans" cxnId="{CC19EE82-0DD1-4504-89C9-D518DAEBB6ED}">
      <dgm:prSet/>
      <dgm:spPr/>
      <dgm:t>
        <a:bodyPr/>
        <a:lstStyle/>
        <a:p>
          <a:endParaRPr lang="en-US" noProof="0" dirty="0"/>
        </a:p>
      </dgm:t>
    </dgm:pt>
    <dgm:pt modelId="{8A7C8B01-DD9F-4559-949E-1A415096A52A}">
      <dgm:prSet phldrT="[Texto]"/>
      <dgm:spPr/>
      <dgm:t>
        <a:bodyPr/>
        <a:lstStyle/>
        <a:p>
          <a:r>
            <a:rPr lang="en-US" noProof="0" dirty="0"/>
            <a:t>Creation of the </a:t>
          </a:r>
          <a:r>
            <a:rPr lang="en-US" noProof="0" dirty="0" err="1"/>
            <a:t>Dataframe</a:t>
          </a:r>
          <a:r>
            <a:rPr lang="en-US" noProof="0" dirty="0"/>
            <a:t> using Pandas</a:t>
          </a:r>
        </a:p>
      </dgm:t>
    </dgm:pt>
    <dgm:pt modelId="{700CFA52-FCBD-45BA-A915-7A512970185E}" type="parTrans" cxnId="{D8EFBA9D-4A03-4D61-88B3-15A77BF71AEF}">
      <dgm:prSet/>
      <dgm:spPr/>
      <dgm:t>
        <a:bodyPr/>
        <a:lstStyle/>
        <a:p>
          <a:endParaRPr lang="es-CL"/>
        </a:p>
      </dgm:t>
    </dgm:pt>
    <dgm:pt modelId="{2AB19359-2AAF-494E-AE51-020B5CE10865}" type="sibTrans" cxnId="{D8EFBA9D-4A03-4D61-88B3-15A77BF71AEF}">
      <dgm:prSet/>
      <dgm:spPr/>
      <dgm:t>
        <a:bodyPr/>
        <a:lstStyle/>
        <a:p>
          <a:endParaRPr lang="es-CL"/>
        </a:p>
      </dgm:t>
    </dgm:pt>
    <dgm:pt modelId="{60D8C9B1-A4AE-441E-B0F4-6EC3EB62A1D7}" type="pres">
      <dgm:prSet presAssocID="{45D7397C-A8C2-4CF7-8EA5-5F494AD82AE2}" presName="Name0" presStyleCnt="0">
        <dgm:presLayoutVars>
          <dgm:dir/>
          <dgm:resizeHandles val="exact"/>
        </dgm:presLayoutVars>
      </dgm:prSet>
      <dgm:spPr/>
    </dgm:pt>
    <dgm:pt modelId="{E6AC03A3-E870-462C-AD9B-A23C0D437B6C}" type="pres">
      <dgm:prSet presAssocID="{B6096C5A-34F9-40A5-BFD8-50DF0207938C}" presName="node" presStyleLbl="node1" presStyleIdx="0" presStyleCnt="5">
        <dgm:presLayoutVars>
          <dgm:bulletEnabled val="1"/>
        </dgm:presLayoutVars>
      </dgm:prSet>
      <dgm:spPr/>
    </dgm:pt>
    <dgm:pt modelId="{5D5D1AB6-5C1F-4C74-AD63-D911D2D4BEA7}" type="pres">
      <dgm:prSet presAssocID="{27CD8A3C-45BA-4F14-A9FF-2C9B19552DAB}" presName="sibTrans" presStyleLbl="sibTrans1D1" presStyleIdx="0" presStyleCnt="4"/>
      <dgm:spPr/>
    </dgm:pt>
    <dgm:pt modelId="{C73FD050-9C19-402F-AB01-58A83A4F5CE7}" type="pres">
      <dgm:prSet presAssocID="{27CD8A3C-45BA-4F14-A9FF-2C9B19552DAB}" presName="connectorText" presStyleLbl="sibTrans1D1" presStyleIdx="0" presStyleCnt="4"/>
      <dgm:spPr/>
    </dgm:pt>
    <dgm:pt modelId="{45A923BD-68AA-4F28-9A95-22346BEAC62D}" type="pres">
      <dgm:prSet presAssocID="{FBE6EF68-97D3-4308-AC4C-44A16A429B41}" presName="node" presStyleLbl="node1" presStyleIdx="1" presStyleCnt="5">
        <dgm:presLayoutVars>
          <dgm:bulletEnabled val="1"/>
        </dgm:presLayoutVars>
      </dgm:prSet>
      <dgm:spPr/>
    </dgm:pt>
    <dgm:pt modelId="{0F2790E9-3159-4A04-9A47-5BC827C526BA}" type="pres">
      <dgm:prSet presAssocID="{B44F3EB8-DD9A-428E-9012-A727C75A70C5}" presName="sibTrans" presStyleLbl="sibTrans1D1" presStyleIdx="1" presStyleCnt="4"/>
      <dgm:spPr/>
    </dgm:pt>
    <dgm:pt modelId="{72B80D9F-8F75-4D79-A80C-CE34EF152B6A}" type="pres">
      <dgm:prSet presAssocID="{B44F3EB8-DD9A-428E-9012-A727C75A70C5}" presName="connectorText" presStyleLbl="sibTrans1D1" presStyleIdx="1" presStyleCnt="4"/>
      <dgm:spPr/>
    </dgm:pt>
    <dgm:pt modelId="{8117E36F-136D-464E-8B04-CD7825CFDCA0}" type="pres">
      <dgm:prSet presAssocID="{E24DE5A8-1A00-4988-ACDE-02E9D8BF6033}" presName="node" presStyleLbl="node1" presStyleIdx="2" presStyleCnt="5">
        <dgm:presLayoutVars>
          <dgm:bulletEnabled val="1"/>
        </dgm:presLayoutVars>
      </dgm:prSet>
      <dgm:spPr/>
    </dgm:pt>
    <dgm:pt modelId="{C200D456-41DD-4990-AD40-7E4536E8630C}" type="pres">
      <dgm:prSet presAssocID="{2C271E03-AA1B-4CFA-8107-2A714D155849}" presName="sibTrans" presStyleLbl="sibTrans1D1" presStyleIdx="2" presStyleCnt="4"/>
      <dgm:spPr/>
    </dgm:pt>
    <dgm:pt modelId="{B55E6889-9931-424F-B30C-B76623191855}" type="pres">
      <dgm:prSet presAssocID="{2C271E03-AA1B-4CFA-8107-2A714D155849}" presName="connectorText" presStyleLbl="sibTrans1D1" presStyleIdx="2" presStyleCnt="4"/>
      <dgm:spPr/>
    </dgm:pt>
    <dgm:pt modelId="{A2BE2808-5AA2-4C55-960D-1B85F40CF33F}" type="pres">
      <dgm:prSet presAssocID="{5B777A7F-27F0-4203-A019-32A2F7D6FD86}" presName="node" presStyleLbl="node1" presStyleIdx="3" presStyleCnt="5" custLinFactNeighborX="1623">
        <dgm:presLayoutVars>
          <dgm:bulletEnabled val="1"/>
        </dgm:presLayoutVars>
      </dgm:prSet>
      <dgm:spPr/>
    </dgm:pt>
    <dgm:pt modelId="{AF549D97-272C-42FD-8BE8-7AF36602E442}" type="pres">
      <dgm:prSet presAssocID="{DC5323E8-16AC-40A0-813A-A10F6A6AD649}" presName="sibTrans" presStyleLbl="sibTrans1D1" presStyleIdx="3" presStyleCnt="4"/>
      <dgm:spPr/>
    </dgm:pt>
    <dgm:pt modelId="{B6F43132-207F-4D76-B56A-968217575900}" type="pres">
      <dgm:prSet presAssocID="{DC5323E8-16AC-40A0-813A-A10F6A6AD649}" presName="connectorText" presStyleLbl="sibTrans1D1" presStyleIdx="3" presStyleCnt="4"/>
      <dgm:spPr/>
    </dgm:pt>
    <dgm:pt modelId="{8BF200B4-91F6-402F-8B45-8DEA781C18F6}" type="pres">
      <dgm:prSet presAssocID="{8A7C8B01-DD9F-4559-949E-1A415096A52A}" presName="node" presStyleLbl="node1" presStyleIdx="4" presStyleCnt="5">
        <dgm:presLayoutVars>
          <dgm:bulletEnabled val="1"/>
        </dgm:presLayoutVars>
      </dgm:prSet>
      <dgm:spPr/>
    </dgm:pt>
  </dgm:ptLst>
  <dgm:cxnLst>
    <dgm:cxn modelId="{4AE3820F-A384-4860-ABAE-E79C3A127CB0}" type="presOf" srcId="{45D7397C-A8C2-4CF7-8EA5-5F494AD82AE2}" destId="{60D8C9B1-A4AE-441E-B0F4-6EC3EB62A1D7}" srcOrd="0" destOrd="0" presId="urn:microsoft.com/office/officeart/2005/8/layout/bProcess3"/>
    <dgm:cxn modelId="{AFF93617-998A-4B62-9D87-ECEAB9DD454D}" type="presOf" srcId="{5B777A7F-27F0-4203-A019-32A2F7D6FD86}" destId="{A2BE2808-5AA2-4C55-960D-1B85F40CF33F}" srcOrd="0" destOrd="0" presId="urn:microsoft.com/office/officeart/2005/8/layout/bProcess3"/>
    <dgm:cxn modelId="{7FE79F60-93F3-4A43-BF06-42D98E38E226}" type="presOf" srcId="{DC5323E8-16AC-40A0-813A-A10F6A6AD649}" destId="{AF549D97-272C-42FD-8BE8-7AF36602E442}" srcOrd="0" destOrd="0" presId="urn:microsoft.com/office/officeart/2005/8/layout/bProcess3"/>
    <dgm:cxn modelId="{D3510B67-2AD7-4F8E-B293-BC65B0715ADE}" type="presOf" srcId="{2C271E03-AA1B-4CFA-8107-2A714D155849}" destId="{B55E6889-9931-424F-B30C-B76623191855}" srcOrd="1" destOrd="0" presId="urn:microsoft.com/office/officeart/2005/8/layout/bProcess3"/>
    <dgm:cxn modelId="{0AE63877-AE35-4222-BBB4-AA5EF8801E2D}" type="presOf" srcId="{B44F3EB8-DD9A-428E-9012-A727C75A70C5}" destId="{0F2790E9-3159-4A04-9A47-5BC827C526BA}" srcOrd="0" destOrd="0" presId="urn:microsoft.com/office/officeart/2005/8/layout/bProcess3"/>
    <dgm:cxn modelId="{CC19EE82-0DD1-4504-89C9-D518DAEBB6ED}" srcId="{45D7397C-A8C2-4CF7-8EA5-5F494AD82AE2}" destId="{5B777A7F-27F0-4203-A019-32A2F7D6FD86}" srcOrd="3" destOrd="0" parTransId="{824D3D9F-F6CD-4AE9-92D7-74DE2D63DD8D}" sibTransId="{DC5323E8-16AC-40A0-813A-A10F6A6AD649}"/>
    <dgm:cxn modelId="{E787FE82-299A-4636-B24F-3E28B42E0B1E}" type="presOf" srcId="{8A7C8B01-DD9F-4559-949E-1A415096A52A}" destId="{8BF200B4-91F6-402F-8B45-8DEA781C18F6}" srcOrd="0" destOrd="0" presId="urn:microsoft.com/office/officeart/2005/8/layout/bProcess3"/>
    <dgm:cxn modelId="{1FB8D388-C521-4CAF-9BAF-36E7721CDC19}" type="presOf" srcId="{B44F3EB8-DD9A-428E-9012-A727C75A70C5}" destId="{72B80D9F-8F75-4D79-A80C-CE34EF152B6A}" srcOrd="1" destOrd="0" presId="urn:microsoft.com/office/officeart/2005/8/layout/bProcess3"/>
    <dgm:cxn modelId="{677C018A-DC56-4670-95C2-9BF0031C4AD1}" srcId="{45D7397C-A8C2-4CF7-8EA5-5F494AD82AE2}" destId="{B6096C5A-34F9-40A5-BFD8-50DF0207938C}" srcOrd="0" destOrd="0" parTransId="{4055C82E-C4A0-4C2F-8B20-E389CB966866}" sibTransId="{27CD8A3C-45BA-4F14-A9FF-2C9B19552DAB}"/>
    <dgm:cxn modelId="{BDA67C8A-7E27-4455-947C-216B0021B121}" type="presOf" srcId="{FBE6EF68-97D3-4308-AC4C-44A16A429B41}" destId="{45A923BD-68AA-4F28-9A95-22346BEAC62D}" srcOrd="0" destOrd="0" presId="urn:microsoft.com/office/officeart/2005/8/layout/bProcess3"/>
    <dgm:cxn modelId="{D8EFBA9D-4A03-4D61-88B3-15A77BF71AEF}" srcId="{45D7397C-A8C2-4CF7-8EA5-5F494AD82AE2}" destId="{8A7C8B01-DD9F-4559-949E-1A415096A52A}" srcOrd="4" destOrd="0" parTransId="{700CFA52-FCBD-45BA-A915-7A512970185E}" sibTransId="{2AB19359-2AAF-494E-AE51-020B5CE10865}"/>
    <dgm:cxn modelId="{C41B6EAD-F9D6-45FA-ACBE-0D3B792C382A}" srcId="{45D7397C-A8C2-4CF7-8EA5-5F494AD82AE2}" destId="{FBE6EF68-97D3-4308-AC4C-44A16A429B41}" srcOrd="1" destOrd="0" parTransId="{14747604-F253-4E87-BB7A-BDB145EEFED8}" sibTransId="{B44F3EB8-DD9A-428E-9012-A727C75A70C5}"/>
    <dgm:cxn modelId="{9E58CFB2-15C8-4D1B-893A-CE36751CAA22}" type="presOf" srcId="{E24DE5A8-1A00-4988-ACDE-02E9D8BF6033}" destId="{8117E36F-136D-464E-8B04-CD7825CFDCA0}" srcOrd="0" destOrd="0" presId="urn:microsoft.com/office/officeart/2005/8/layout/bProcess3"/>
    <dgm:cxn modelId="{4E968CB9-7138-427F-BB80-7E2814025E55}" type="presOf" srcId="{B6096C5A-34F9-40A5-BFD8-50DF0207938C}" destId="{E6AC03A3-E870-462C-AD9B-A23C0D437B6C}" srcOrd="0" destOrd="0" presId="urn:microsoft.com/office/officeart/2005/8/layout/bProcess3"/>
    <dgm:cxn modelId="{8C089CC4-BD15-482D-957C-D287781B9956}" srcId="{45D7397C-A8C2-4CF7-8EA5-5F494AD82AE2}" destId="{E24DE5A8-1A00-4988-ACDE-02E9D8BF6033}" srcOrd="2" destOrd="0" parTransId="{5941986B-CF2C-4D81-88B6-B7CF3FDEA9E8}" sibTransId="{2C271E03-AA1B-4CFA-8107-2A714D155849}"/>
    <dgm:cxn modelId="{4ED2F8DA-1C94-490C-B57C-808D1B63902D}" type="presOf" srcId="{27CD8A3C-45BA-4F14-A9FF-2C9B19552DAB}" destId="{C73FD050-9C19-402F-AB01-58A83A4F5CE7}" srcOrd="1" destOrd="0" presId="urn:microsoft.com/office/officeart/2005/8/layout/bProcess3"/>
    <dgm:cxn modelId="{247E94ED-F004-4F81-B859-7FBC50646CCC}" type="presOf" srcId="{27CD8A3C-45BA-4F14-A9FF-2C9B19552DAB}" destId="{5D5D1AB6-5C1F-4C74-AD63-D911D2D4BEA7}" srcOrd="0" destOrd="0" presId="urn:microsoft.com/office/officeart/2005/8/layout/bProcess3"/>
    <dgm:cxn modelId="{0E5FCAEF-58E3-49F9-AE94-BEB1BF8A3489}" type="presOf" srcId="{DC5323E8-16AC-40A0-813A-A10F6A6AD649}" destId="{B6F43132-207F-4D76-B56A-968217575900}" srcOrd="1" destOrd="0" presId="urn:microsoft.com/office/officeart/2005/8/layout/bProcess3"/>
    <dgm:cxn modelId="{D035F0F2-D038-4CA4-8491-F328F6509737}" type="presOf" srcId="{2C271E03-AA1B-4CFA-8107-2A714D155849}" destId="{C200D456-41DD-4990-AD40-7E4536E8630C}" srcOrd="0" destOrd="0" presId="urn:microsoft.com/office/officeart/2005/8/layout/bProcess3"/>
    <dgm:cxn modelId="{428A0FD7-B594-4ADA-8869-A1FF03CCA16F}" type="presParOf" srcId="{60D8C9B1-A4AE-441E-B0F4-6EC3EB62A1D7}" destId="{E6AC03A3-E870-462C-AD9B-A23C0D437B6C}" srcOrd="0" destOrd="0" presId="urn:microsoft.com/office/officeart/2005/8/layout/bProcess3"/>
    <dgm:cxn modelId="{BDE7E5D9-AC92-4003-813D-E729196290BF}" type="presParOf" srcId="{60D8C9B1-A4AE-441E-B0F4-6EC3EB62A1D7}" destId="{5D5D1AB6-5C1F-4C74-AD63-D911D2D4BEA7}" srcOrd="1" destOrd="0" presId="urn:microsoft.com/office/officeart/2005/8/layout/bProcess3"/>
    <dgm:cxn modelId="{F999AF75-1E5C-44BB-BF39-C7955D5DD4E5}" type="presParOf" srcId="{5D5D1AB6-5C1F-4C74-AD63-D911D2D4BEA7}" destId="{C73FD050-9C19-402F-AB01-58A83A4F5CE7}" srcOrd="0" destOrd="0" presId="urn:microsoft.com/office/officeart/2005/8/layout/bProcess3"/>
    <dgm:cxn modelId="{67917DE4-536F-4791-B862-355D7AD1785D}" type="presParOf" srcId="{60D8C9B1-A4AE-441E-B0F4-6EC3EB62A1D7}" destId="{45A923BD-68AA-4F28-9A95-22346BEAC62D}" srcOrd="2" destOrd="0" presId="urn:microsoft.com/office/officeart/2005/8/layout/bProcess3"/>
    <dgm:cxn modelId="{7B1BFEEC-7DEA-461E-8673-D672E18527D3}" type="presParOf" srcId="{60D8C9B1-A4AE-441E-B0F4-6EC3EB62A1D7}" destId="{0F2790E9-3159-4A04-9A47-5BC827C526BA}" srcOrd="3" destOrd="0" presId="urn:microsoft.com/office/officeart/2005/8/layout/bProcess3"/>
    <dgm:cxn modelId="{FB942DD3-41D3-4850-8D45-DBA44BBF536A}" type="presParOf" srcId="{0F2790E9-3159-4A04-9A47-5BC827C526BA}" destId="{72B80D9F-8F75-4D79-A80C-CE34EF152B6A}" srcOrd="0" destOrd="0" presId="urn:microsoft.com/office/officeart/2005/8/layout/bProcess3"/>
    <dgm:cxn modelId="{675913CD-55B6-4E5B-9938-3EC966D90519}" type="presParOf" srcId="{60D8C9B1-A4AE-441E-B0F4-6EC3EB62A1D7}" destId="{8117E36F-136D-464E-8B04-CD7825CFDCA0}" srcOrd="4" destOrd="0" presId="urn:microsoft.com/office/officeart/2005/8/layout/bProcess3"/>
    <dgm:cxn modelId="{B5AFCE02-F5AB-4F07-B5F1-B53D02E69F44}" type="presParOf" srcId="{60D8C9B1-A4AE-441E-B0F4-6EC3EB62A1D7}" destId="{C200D456-41DD-4990-AD40-7E4536E8630C}" srcOrd="5" destOrd="0" presId="urn:microsoft.com/office/officeart/2005/8/layout/bProcess3"/>
    <dgm:cxn modelId="{38E5ABD4-A8D0-47CE-87E4-EAA4570F27BC}" type="presParOf" srcId="{C200D456-41DD-4990-AD40-7E4536E8630C}" destId="{B55E6889-9931-424F-B30C-B76623191855}" srcOrd="0" destOrd="0" presId="urn:microsoft.com/office/officeart/2005/8/layout/bProcess3"/>
    <dgm:cxn modelId="{DAE65E8A-655B-4429-9D79-6B3091643CE9}" type="presParOf" srcId="{60D8C9B1-A4AE-441E-B0F4-6EC3EB62A1D7}" destId="{A2BE2808-5AA2-4C55-960D-1B85F40CF33F}" srcOrd="6" destOrd="0" presId="urn:microsoft.com/office/officeart/2005/8/layout/bProcess3"/>
    <dgm:cxn modelId="{C84A7D3F-5811-450F-AAEB-D7080D375ABC}" type="presParOf" srcId="{60D8C9B1-A4AE-441E-B0F4-6EC3EB62A1D7}" destId="{AF549D97-272C-42FD-8BE8-7AF36602E442}" srcOrd="7" destOrd="0" presId="urn:microsoft.com/office/officeart/2005/8/layout/bProcess3"/>
    <dgm:cxn modelId="{D452320C-9C8E-4252-B3CC-924EC37DC316}" type="presParOf" srcId="{AF549D97-272C-42FD-8BE8-7AF36602E442}" destId="{B6F43132-207F-4D76-B56A-968217575900}" srcOrd="0" destOrd="0" presId="urn:microsoft.com/office/officeart/2005/8/layout/bProcess3"/>
    <dgm:cxn modelId="{FB4255DC-542B-41B0-9D71-3EC8348FBCBE}" type="presParOf" srcId="{60D8C9B1-A4AE-441E-B0F4-6EC3EB62A1D7}" destId="{8BF200B4-91F6-402F-8B45-8DEA781C18F6}" srcOrd="8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5D1AB6-5C1F-4C74-AD63-D911D2D4BEA7}">
      <dsp:nvSpPr>
        <dsp:cNvPr id="0" name=""/>
        <dsp:cNvSpPr/>
      </dsp:nvSpPr>
      <dsp:spPr>
        <a:xfrm>
          <a:off x="2839447" y="494069"/>
          <a:ext cx="38290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2904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noProof="0" dirty="0"/>
        </a:p>
      </dsp:txBody>
      <dsp:txXfrm>
        <a:off x="3020562" y="537722"/>
        <a:ext cx="20675" cy="4135"/>
      </dsp:txXfrm>
    </dsp:sp>
    <dsp:sp modelId="{E6AC03A3-E870-462C-AD9B-A23C0D437B6C}">
      <dsp:nvSpPr>
        <dsp:cNvPr id="0" name=""/>
        <dsp:cNvSpPr/>
      </dsp:nvSpPr>
      <dsp:spPr>
        <a:xfrm>
          <a:off x="1043404" y="436"/>
          <a:ext cx="1797843" cy="107870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noProof="0" dirty="0"/>
            <a:t>Preparing the request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noProof="0" dirty="0"/>
            <a:t>(URL, headers, parameters)</a:t>
          </a:r>
        </a:p>
      </dsp:txBody>
      <dsp:txXfrm>
        <a:off x="1043404" y="436"/>
        <a:ext cx="1797843" cy="1078706"/>
      </dsp:txXfrm>
    </dsp:sp>
    <dsp:sp modelId="{0F2790E9-3159-4A04-9A47-5BC827C526BA}">
      <dsp:nvSpPr>
        <dsp:cNvPr id="0" name=""/>
        <dsp:cNvSpPr/>
      </dsp:nvSpPr>
      <dsp:spPr>
        <a:xfrm>
          <a:off x="1942326" y="1077342"/>
          <a:ext cx="2211347" cy="382904"/>
        </a:xfrm>
        <a:custGeom>
          <a:avLst/>
          <a:gdLst/>
          <a:ahLst/>
          <a:cxnLst/>
          <a:rect l="0" t="0" r="0" b="0"/>
          <a:pathLst>
            <a:path>
              <a:moveTo>
                <a:pt x="2211347" y="0"/>
              </a:moveTo>
              <a:lnTo>
                <a:pt x="2211347" y="208552"/>
              </a:lnTo>
              <a:lnTo>
                <a:pt x="0" y="208552"/>
              </a:lnTo>
              <a:lnTo>
                <a:pt x="0" y="38290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noProof="0" dirty="0"/>
        </a:p>
      </dsp:txBody>
      <dsp:txXfrm>
        <a:off x="2991758" y="1266727"/>
        <a:ext cx="112483" cy="4135"/>
      </dsp:txXfrm>
    </dsp:sp>
    <dsp:sp modelId="{45A923BD-68AA-4F28-9A95-22346BEAC62D}">
      <dsp:nvSpPr>
        <dsp:cNvPr id="0" name=""/>
        <dsp:cNvSpPr/>
      </dsp:nvSpPr>
      <dsp:spPr>
        <a:xfrm>
          <a:off x="3254752" y="436"/>
          <a:ext cx="1797843" cy="107870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noProof="0" dirty="0"/>
            <a:t>Send the request (With </a:t>
          </a:r>
          <a:r>
            <a:rPr lang="en-US" sz="1400" kern="1200" noProof="0" dirty="0" err="1"/>
            <a:t>requests.get</a:t>
          </a:r>
          <a:r>
            <a:rPr lang="en-US" sz="1400" kern="1200" noProof="0" dirty="0"/>
            <a:t>/post)</a:t>
          </a:r>
        </a:p>
      </dsp:txBody>
      <dsp:txXfrm>
        <a:off x="3254752" y="436"/>
        <a:ext cx="1797843" cy="1078706"/>
      </dsp:txXfrm>
    </dsp:sp>
    <dsp:sp modelId="{C200D456-41DD-4990-AD40-7E4536E8630C}">
      <dsp:nvSpPr>
        <dsp:cNvPr id="0" name=""/>
        <dsp:cNvSpPr/>
      </dsp:nvSpPr>
      <dsp:spPr>
        <a:xfrm>
          <a:off x="2839447" y="1986280"/>
          <a:ext cx="41208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208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noProof="0" dirty="0"/>
        </a:p>
      </dsp:txBody>
      <dsp:txXfrm>
        <a:off x="3034422" y="2029932"/>
        <a:ext cx="22134" cy="4135"/>
      </dsp:txXfrm>
    </dsp:sp>
    <dsp:sp modelId="{8117E36F-136D-464E-8B04-CD7825CFDCA0}">
      <dsp:nvSpPr>
        <dsp:cNvPr id="0" name=""/>
        <dsp:cNvSpPr/>
      </dsp:nvSpPr>
      <dsp:spPr>
        <a:xfrm>
          <a:off x="1043404" y="1492646"/>
          <a:ext cx="1797843" cy="107870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noProof="0" dirty="0"/>
            <a:t>Receive the Response</a:t>
          </a:r>
        </a:p>
      </dsp:txBody>
      <dsp:txXfrm>
        <a:off x="1043404" y="1492646"/>
        <a:ext cx="1797843" cy="1078706"/>
      </dsp:txXfrm>
    </dsp:sp>
    <dsp:sp modelId="{AF549D97-272C-42FD-8BE8-7AF36602E442}">
      <dsp:nvSpPr>
        <dsp:cNvPr id="0" name=""/>
        <dsp:cNvSpPr/>
      </dsp:nvSpPr>
      <dsp:spPr>
        <a:xfrm>
          <a:off x="1942326" y="2569553"/>
          <a:ext cx="2240526" cy="382904"/>
        </a:xfrm>
        <a:custGeom>
          <a:avLst/>
          <a:gdLst/>
          <a:ahLst/>
          <a:cxnLst/>
          <a:rect l="0" t="0" r="0" b="0"/>
          <a:pathLst>
            <a:path>
              <a:moveTo>
                <a:pt x="2240526" y="0"/>
              </a:moveTo>
              <a:lnTo>
                <a:pt x="2240526" y="208552"/>
              </a:lnTo>
              <a:lnTo>
                <a:pt x="0" y="208552"/>
              </a:lnTo>
              <a:lnTo>
                <a:pt x="0" y="382904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noProof="0" dirty="0"/>
        </a:p>
      </dsp:txBody>
      <dsp:txXfrm>
        <a:off x="3005630" y="2758937"/>
        <a:ext cx="113918" cy="4135"/>
      </dsp:txXfrm>
    </dsp:sp>
    <dsp:sp modelId="{A2BE2808-5AA2-4C55-960D-1B85F40CF33F}">
      <dsp:nvSpPr>
        <dsp:cNvPr id="0" name=""/>
        <dsp:cNvSpPr/>
      </dsp:nvSpPr>
      <dsp:spPr>
        <a:xfrm>
          <a:off x="3283931" y="1492646"/>
          <a:ext cx="1797843" cy="107870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noProof="0" dirty="0"/>
            <a:t>Process the Response (JSON, errors, etc.)</a:t>
          </a:r>
        </a:p>
      </dsp:txBody>
      <dsp:txXfrm>
        <a:off x="3283931" y="1492646"/>
        <a:ext cx="1797843" cy="1078706"/>
      </dsp:txXfrm>
    </dsp:sp>
    <dsp:sp modelId="{8BF200B4-91F6-402F-8B45-8DEA781C18F6}">
      <dsp:nvSpPr>
        <dsp:cNvPr id="0" name=""/>
        <dsp:cNvSpPr/>
      </dsp:nvSpPr>
      <dsp:spPr>
        <a:xfrm>
          <a:off x="1043404" y="2984857"/>
          <a:ext cx="1797843" cy="107870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noProof="0" dirty="0"/>
            <a:t>Creation of the </a:t>
          </a:r>
          <a:r>
            <a:rPr lang="en-US" sz="1400" kern="1200" noProof="0" dirty="0" err="1"/>
            <a:t>Dataframe</a:t>
          </a:r>
          <a:r>
            <a:rPr lang="en-US" sz="1400" kern="1200" noProof="0" dirty="0"/>
            <a:t> using Pandas</a:t>
          </a:r>
        </a:p>
      </dsp:txBody>
      <dsp:txXfrm>
        <a:off x="1043404" y="2984857"/>
        <a:ext cx="1797843" cy="1078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launches/pas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Matias Herrera Muñoz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20-06-2025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API of the SpaceX data site.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WebScrapping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from Wikipedia.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Cleaning and Filtered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Standardization trough a One-Hot Coding.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687961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collected with two different methods: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API: The data was collected from the API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https://api.spacexdata.com/v4/launches/past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noProof="0" smtClean="0"/>
              <a:t>8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noProof="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the work can be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found in: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noProof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noProof="0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2A11912F-EFCD-A083-89C8-6D94B1C71E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7876786"/>
              </p:ext>
            </p:extLst>
          </p:nvPr>
        </p:nvGraphicFramePr>
        <p:xfrm>
          <a:off x="5361972" y="1800225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574376D-564E-400B-9976-D35D641FF4F5}">
  <we:reference id="wa200005566" version="3.0.0.3" store="es-E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</TotalTime>
  <Words>1383</Words>
  <Application>Microsoft Office PowerPoint</Application>
  <PresentationFormat>Panorámica</PresentationFormat>
  <Paragraphs>240</Paragraphs>
  <Slides>47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Matias Herrera Muñoz</cp:lastModifiedBy>
  <cp:revision>200</cp:revision>
  <dcterms:created xsi:type="dcterms:W3CDTF">2021-04-29T18:58:34Z</dcterms:created>
  <dcterms:modified xsi:type="dcterms:W3CDTF">2025-06-21T02:23:50Z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